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55448" cy="6858000"/>
          </a:xfrm>
          <a:prstGeom prst="rect">
            <a:avLst/>
          </a:prstGeom>
          <a:solidFill>
            <a:srgbClr val="E8801E"/>
          </a:solidFill>
          <a:ln/>
        </p:spPr>
      </p:sp>
      <p:sp>
        <p:nvSpPr>
          <p:cNvPr id="3" name="Text 1"/>
          <p:cNvSpPr/>
          <p:nvPr/>
        </p:nvSpPr>
        <p:spPr>
          <a:xfrm>
            <a:off x="685800" y="237744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801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BCMS® VENTUR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85800" y="512064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BCMS® installations worldwide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630936" y="1225296"/>
            <a:ext cx="8796528" cy="4478157"/>
          </a:xfrm>
          <a:prstGeom prst="rect">
            <a:avLst/>
          </a:prstGeom>
          <a:solidFill>
            <a:srgbClr val="FFFFFF"/>
          </a:solidFill>
          <a:ln w="12700">
            <a:solidFill>
              <a:srgbClr val="D9D6CC"/>
            </a:solidFill>
            <a:prstDash val="solid"/>
          </a:ln>
          <a:effectLst>
            <a:outerShdw sx="100000" sy="100000" kx="0" ky="0" algn="bl" rotWithShape="0" blurRad="114300" dist="38100" dir="8100000">
              <a:srgbClr val="000000">
                <a:alpha val="18000"/>
              </a:srgbClr>
            </a:outerShdw>
          </a:effectLst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280160"/>
            <a:ext cx="8686800" cy="436842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85800" y="5794893"/>
            <a:ext cx="8686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B6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 installed in 8 countries. 14 more in the pipeline: being installed, contracted or in final discussion.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685800" y="6032637"/>
            <a:ext cx="8686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B6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Provisional: status from the tEC site register, not yet confirmed in the CRM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9646920" y="1280160"/>
            <a:ext cx="2103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rgbClr val="E8801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STATUS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9646920" y="1609344"/>
            <a:ext cx="237744" cy="237744"/>
          </a:xfrm>
          <a:prstGeom prst="ellipse">
            <a:avLst/>
          </a:prstGeom>
          <a:solidFill>
            <a:srgbClr val="E8801E"/>
          </a:solidFill>
          <a:ln w="12700">
            <a:solidFill>
              <a:srgbClr val="E8801E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994392" y="1609344"/>
            <a:ext cx="140817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Installed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11402568" y="1609344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9646920" y="1938528"/>
            <a:ext cx="237744" cy="237744"/>
          </a:xfrm>
          <a:prstGeom prst="ellipse">
            <a:avLst/>
          </a:prstGeom>
          <a:solidFill>
            <a:srgbClr val="F4B36E"/>
          </a:solidFill>
          <a:ln w="19050">
            <a:solidFill>
              <a:srgbClr val="C2660F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9672015" y="1963623"/>
            <a:ext cx="187554" cy="187554"/>
          </a:xfrm>
          <a:prstGeom prst="ellipse">
            <a:avLst/>
          </a:prstGeom>
          <a:noFill/>
          <a:ln w="12700">
            <a:solidFill>
              <a:srgbClr val="C2660F"/>
            </a:solidFill>
            <a:prstDash val="dash"/>
          </a:ln>
        </p:spPr>
      </p:sp>
      <p:sp>
        <p:nvSpPr>
          <p:cNvPr id="15" name="Text 12"/>
          <p:cNvSpPr/>
          <p:nvPr/>
        </p:nvSpPr>
        <p:spPr>
          <a:xfrm>
            <a:off x="9994392" y="1938528"/>
            <a:ext cx="140817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Installing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11402568" y="1938528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100" dirty="0"/>
          </a:p>
        </p:txBody>
      </p:sp>
      <p:sp>
        <p:nvSpPr>
          <p:cNvPr id="17" name="Shape 14"/>
          <p:cNvSpPr/>
          <p:nvPr/>
        </p:nvSpPr>
        <p:spPr>
          <a:xfrm>
            <a:off x="9646920" y="2267712"/>
            <a:ext cx="237744" cy="237744"/>
          </a:xfrm>
          <a:prstGeom prst="ellipse">
            <a:avLst/>
          </a:prstGeom>
          <a:solidFill>
            <a:srgbClr val="2E92D4"/>
          </a:solidFill>
          <a:ln w="12700">
            <a:solidFill>
              <a:srgbClr val="2E92D4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9672015" y="2292807"/>
            <a:ext cx="187554" cy="187554"/>
          </a:xfrm>
          <a:prstGeom prst="ellipse">
            <a:avLst/>
          </a:prstGeom>
          <a:noFill/>
          <a:ln w="12700">
            <a:solidFill>
              <a:srgbClr val="FFFFFF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9994392" y="2267712"/>
            <a:ext cx="140817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Contracted</a:t>
            </a:r>
            <a:endParaRPr lang="en-US" sz="1100" dirty="0"/>
          </a:p>
        </p:txBody>
      </p:sp>
      <p:sp>
        <p:nvSpPr>
          <p:cNvPr id="20" name="Text 17"/>
          <p:cNvSpPr/>
          <p:nvPr/>
        </p:nvSpPr>
        <p:spPr>
          <a:xfrm>
            <a:off x="11402568" y="2267712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9646920" y="2596896"/>
            <a:ext cx="237744" cy="237744"/>
          </a:xfrm>
          <a:prstGeom prst="ellipse">
            <a:avLst/>
          </a:prstGeom>
          <a:solidFill>
            <a:srgbClr val="A6DDFB"/>
          </a:solidFill>
          <a:ln w="19050">
            <a:solidFill>
              <a:srgbClr val="2E92D4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9994392" y="2596896"/>
            <a:ext cx="140817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Final discussion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11402568" y="2596896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8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9646920" y="3090672"/>
            <a:ext cx="2103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200" kern="0" dirty="0">
                <a:solidFill>
                  <a:srgbClr val="E8801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PRODUCT LINE</a:t>
            </a:r>
            <a:endParaRPr lang="en-US" sz="1000" dirty="0"/>
          </a:p>
        </p:txBody>
      </p:sp>
      <p:pic>
        <p:nvPicPr>
          <p:cNvPr id="2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204" y="3419856"/>
            <a:ext cx="265176" cy="265176"/>
          </a:xfrm>
          <a:prstGeom prst="rect">
            <a:avLst/>
          </a:prstGeom>
        </p:spPr>
      </p:pic>
      <p:sp>
        <p:nvSpPr>
          <p:cNvPr id="26" name="Text 22"/>
          <p:cNvSpPr/>
          <p:nvPr/>
        </p:nvSpPr>
        <p:spPr>
          <a:xfrm>
            <a:off x="9994392" y="3419856"/>
            <a:ext cx="17556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VENTUR - aviation</a:t>
            </a:r>
            <a:endParaRPr lang="en-US" sz="950" dirty="0"/>
          </a:p>
        </p:txBody>
      </p:sp>
      <p:pic>
        <p:nvPicPr>
          <p:cNvPr id="2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3204" y="3822192"/>
            <a:ext cx="265176" cy="265176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9994392" y="3822192"/>
            <a:ext cx="17556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VENTUR-E - wind and renewables</a:t>
            </a:r>
            <a:endParaRPr lang="en-US" sz="950" dirty="0"/>
          </a:p>
        </p:txBody>
      </p:sp>
      <p:pic>
        <p:nvPicPr>
          <p:cNvPr id="2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3204" y="4224528"/>
            <a:ext cx="265176" cy="265176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9994392" y="4224528"/>
            <a:ext cx="17556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VENTUR-X - urban air mobility</a:t>
            </a:r>
            <a:endParaRPr lang="en-US" sz="950" dirty="0"/>
          </a:p>
        </p:txBody>
      </p:sp>
      <p:pic>
        <p:nvPicPr>
          <p:cNvPr id="31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3204" y="4626864"/>
            <a:ext cx="265176" cy="265176"/>
          </a:xfrm>
          <a:prstGeom prst="rect">
            <a:avLst/>
          </a:prstGeom>
        </p:spPr>
      </p:pic>
      <p:sp>
        <p:nvSpPr>
          <p:cNvPr id="32" name="Text 25"/>
          <p:cNvSpPr/>
          <p:nvPr/>
        </p:nvSpPr>
        <p:spPr>
          <a:xfrm>
            <a:off x="9994392" y="4626864"/>
            <a:ext cx="17556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2625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Other</a:t>
            </a:r>
            <a:endParaRPr lang="en-US" sz="950" dirty="0"/>
          </a:p>
        </p:txBody>
      </p:sp>
      <p:sp>
        <p:nvSpPr>
          <p:cNvPr id="33" name="Text 26"/>
          <p:cNvSpPr/>
          <p:nvPr/>
        </p:nvSpPr>
        <p:spPr>
          <a:xfrm>
            <a:off x="9646920" y="5212080"/>
            <a:ext cx="21031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6B6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No client is named on this map. None has given written consent to be named on the web. Sites are labelled by sector and country.</a:t>
            </a:r>
            <a:endParaRPr lang="en-US" sz="800" dirty="0"/>
          </a:p>
        </p:txBody>
      </p:sp>
      <p:sp>
        <p:nvSpPr>
          <p:cNvPr id="34" name="Text 27"/>
          <p:cNvSpPr/>
          <p:nvPr/>
        </p:nvSpPr>
        <p:spPr>
          <a:xfrm>
            <a:off x="685800" y="6510528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6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 Edge Company</a:t>
            </a:r>
            <a:endParaRPr lang="en-US" sz="900" dirty="0"/>
          </a:p>
        </p:txBody>
      </p:sp>
      <p:sp>
        <p:nvSpPr>
          <p:cNvPr id="35" name="Text 28"/>
          <p:cNvSpPr/>
          <p:nvPr/>
        </p:nvSpPr>
        <p:spPr>
          <a:xfrm>
            <a:off x="9646920" y="651052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6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2026-09-11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The Edge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BCMS® installations worldwide</dc:title>
  <dc:subject>PptxGenJS Presentation</dc:subject>
  <dc:creator>The Edge Company</dc:creator>
  <cp:lastModifiedBy>The Edge Company</cp:lastModifiedBy>
  <cp:revision>1</cp:revision>
  <dcterms:created xsi:type="dcterms:W3CDTF">2026-09-11T14:24:02Z</dcterms:created>
  <dcterms:modified xsi:type="dcterms:W3CDTF">2026-09-11T14:24:02Z</dcterms:modified>
</cp:coreProperties>
</file>